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9: CÔNG THỨC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CÔNG THỨC HÓA HỌC CỦA ĐƠN CHẤT</a:t>
            </a:r>
          </a:p>
          <a:p>
            <a:pPr>
              <a:buFontTx/>
              <a:buChar char="-"/>
            </a:pPr>
            <a:r>
              <a:rPr lang="en-US" dirty="0" smtClean="0"/>
              <a:t>Kim </a:t>
            </a:r>
            <a:r>
              <a:rPr lang="en-US" dirty="0" err="1" smtClean="0"/>
              <a:t>loại</a:t>
            </a:r>
            <a:r>
              <a:rPr lang="en-US" dirty="0" smtClean="0"/>
              <a:t>: Cu, K, Na, Mg</a:t>
            </a:r>
          </a:p>
          <a:p>
            <a:pPr>
              <a:buFontTx/>
              <a:buChar char="-"/>
            </a:pPr>
            <a:r>
              <a:rPr lang="en-US" dirty="0" smtClean="0"/>
              <a:t>Phi </a:t>
            </a:r>
            <a:r>
              <a:rPr lang="en-US" dirty="0" err="1" smtClean="0"/>
              <a:t>kim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: H</a:t>
            </a:r>
            <a:r>
              <a:rPr lang="en-US" baseline="-25000" dirty="0" smtClean="0"/>
              <a:t>2</a:t>
            </a:r>
            <a:r>
              <a:rPr lang="en-US" dirty="0" smtClean="0"/>
              <a:t>, O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, Cl</a:t>
            </a:r>
            <a:r>
              <a:rPr lang="en-US" baseline="-25000" dirty="0" smtClean="0"/>
              <a:t>2</a:t>
            </a:r>
            <a:r>
              <a:rPr lang="en-US" dirty="0" smtClean="0"/>
              <a:t>, F</a:t>
            </a:r>
            <a:r>
              <a:rPr lang="en-US" baseline="-25000" dirty="0" smtClean="0"/>
              <a:t>2</a:t>
            </a:r>
            <a:r>
              <a:rPr lang="en-US" dirty="0" smtClean="0"/>
              <a:t>, Br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rắn</a:t>
            </a:r>
            <a:r>
              <a:rPr lang="en-US" dirty="0" smtClean="0"/>
              <a:t>: C, S, P</a:t>
            </a:r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3609801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9: CÔNG THỨC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CÔNG THỨC HÓA HỌC CỦA HỢP CHẤT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hoặc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err="1" smtClean="0">
                <a:solidFill>
                  <a:srgbClr val="FF0000"/>
                </a:solidFill>
              </a:rPr>
              <a:t>y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z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: 	- A, B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- x, y, z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(</a:t>
            </a:r>
            <a:r>
              <a:rPr lang="en-US" dirty="0" err="1" smtClean="0"/>
              <a:t>bằng</a:t>
            </a:r>
            <a:r>
              <a:rPr lang="en-US" dirty="0" smtClean="0"/>
              <a:t> 1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VD: 	</a:t>
            </a:r>
            <a:r>
              <a:rPr lang="en-US" dirty="0" err="1" smtClean="0"/>
              <a:t>Nước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Sodium chloride </a:t>
            </a:r>
            <a:r>
              <a:rPr lang="en-US" dirty="0" err="1" smtClean="0"/>
              <a:t>NaCl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calcium carbonate CaCO</a:t>
            </a:r>
            <a:r>
              <a:rPr lang="en-US" baseline="-25000" dirty="0" smtClean="0"/>
              <a:t>3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25904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9: CÔNG THỨC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III. Ý NGHĨA CỦA CÔNG THỨC HÓA HỌC</a:t>
            </a:r>
          </a:p>
          <a:p>
            <a:pPr>
              <a:buFontTx/>
              <a:buChar char="-"/>
            </a:pP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1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40104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9: CÔNG THỨC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III. Ý NGHĨA CỦA CÔNG THỨC HÓA HỌC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VD: </a:t>
            </a:r>
            <a:r>
              <a:rPr lang="en-US" dirty="0" err="1"/>
              <a:t>N</a:t>
            </a:r>
            <a:r>
              <a:rPr lang="en-US" dirty="0" err="1" smtClean="0"/>
              <a:t>êu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Khí</a:t>
            </a:r>
            <a:r>
              <a:rPr lang="en-US" dirty="0" smtClean="0"/>
              <a:t> oxygen</a:t>
            </a:r>
          </a:p>
          <a:p>
            <a:pPr marL="0" indent="0">
              <a:buNone/>
            </a:pPr>
            <a:r>
              <a:rPr lang="en-US" dirty="0" smtClean="0"/>
              <a:t>b) Barium nitrate Ba(NO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46660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9: CÔNG THỨC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III. Ý NGHĨA CỦA CÔNG THỨC HÓA HỌC</a:t>
            </a:r>
          </a:p>
          <a:p>
            <a:pPr marL="0" indent="0">
              <a:buNone/>
            </a:pPr>
            <a:r>
              <a:rPr lang="en-US" dirty="0" err="1" smtClean="0"/>
              <a:t>Lưu</a:t>
            </a:r>
            <a:r>
              <a:rPr lang="en-US" dirty="0" smtClean="0"/>
              <a:t> ý: 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accent1"/>
                </a:solidFill>
              </a:rPr>
              <a:t>H</a:t>
            </a:r>
            <a:r>
              <a:rPr lang="en-US" i="1" baseline="-25000" dirty="0" smtClean="0">
                <a:solidFill>
                  <a:schemeClr val="accent1"/>
                </a:solidFill>
              </a:rPr>
              <a:t>2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khác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với</a:t>
            </a:r>
            <a:r>
              <a:rPr lang="en-US" i="1" dirty="0" smtClean="0">
                <a:solidFill>
                  <a:schemeClr val="accent1"/>
                </a:solidFill>
              </a:rPr>
              <a:t> 2H</a:t>
            </a:r>
          </a:p>
          <a:p>
            <a:pPr>
              <a:buNone/>
            </a:pPr>
            <a:r>
              <a:rPr lang="en-US" dirty="0" smtClean="0"/>
              <a:t>VD: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1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2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H </a:t>
            </a:r>
            <a:r>
              <a:rPr lang="en-US" dirty="0" err="1" smtClean="0"/>
              <a:t>và</a:t>
            </a:r>
            <a:r>
              <a:rPr lang="en-US" dirty="0" smtClean="0"/>
              <a:t> 1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O (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 err="1" smtClean="0"/>
              <a:t>có</a:t>
            </a:r>
            <a:r>
              <a:rPr lang="en-US" dirty="0" smtClean="0"/>
              <a:t> 1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i="1" dirty="0" smtClean="0">
                <a:solidFill>
                  <a:schemeClr val="accent1"/>
                </a:solidFill>
              </a:rPr>
              <a:t>3 </a:t>
            </a:r>
            <a:r>
              <a:rPr lang="en-US" i="1" dirty="0" err="1" smtClean="0">
                <a:solidFill>
                  <a:schemeClr val="accent1"/>
                </a:solidFill>
              </a:rPr>
              <a:t>phân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tử</a:t>
            </a:r>
            <a:r>
              <a:rPr lang="en-US" i="1" dirty="0" smtClean="0">
                <a:solidFill>
                  <a:schemeClr val="accent1"/>
                </a:solidFill>
              </a:rPr>
              <a:t> hydrogen: 3H</a:t>
            </a:r>
            <a:r>
              <a:rPr lang="en-US" i="1" baseline="-25000" dirty="0" smtClean="0">
                <a:solidFill>
                  <a:schemeClr val="accent1"/>
                </a:solidFill>
              </a:rPr>
              <a:t>2</a:t>
            </a:r>
            <a:r>
              <a:rPr lang="en-US" i="1" dirty="0" smtClean="0">
                <a:solidFill>
                  <a:schemeClr val="accent1"/>
                </a:solidFill>
              </a:rPr>
              <a:t>; 2 </a:t>
            </a:r>
            <a:r>
              <a:rPr lang="en-US" i="1" dirty="0" err="1" smtClean="0">
                <a:solidFill>
                  <a:schemeClr val="accent1"/>
                </a:solidFill>
              </a:rPr>
              <a:t>phân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tử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nước</a:t>
            </a:r>
            <a:r>
              <a:rPr lang="en-US" i="1" dirty="0" smtClean="0">
                <a:solidFill>
                  <a:schemeClr val="accent1"/>
                </a:solidFill>
              </a:rPr>
              <a:t>: 2H</a:t>
            </a:r>
            <a:r>
              <a:rPr lang="en-US" i="1" baseline="-25000" dirty="0" smtClean="0">
                <a:solidFill>
                  <a:schemeClr val="accent1"/>
                </a:solidFill>
              </a:rPr>
              <a:t>2</a:t>
            </a:r>
            <a:r>
              <a:rPr lang="en-US" i="1" dirty="0" smtClean="0">
                <a:solidFill>
                  <a:schemeClr val="accent1"/>
                </a:solidFill>
              </a:rPr>
              <a:t>O (3,2 </a:t>
            </a:r>
            <a:r>
              <a:rPr lang="en-US" i="1" dirty="0" err="1" smtClean="0">
                <a:solidFill>
                  <a:schemeClr val="accent1"/>
                </a:solidFill>
              </a:rPr>
              <a:t>là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hệ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số</a:t>
            </a:r>
            <a:r>
              <a:rPr lang="en-US" i="1" dirty="0" smtClean="0">
                <a:solidFill>
                  <a:schemeClr val="accent1"/>
                </a:solidFill>
              </a:rPr>
              <a:t>)</a:t>
            </a:r>
          </a:p>
          <a:p>
            <a:pPr>
              <a:buFontTx/>
              <a:buChar char="-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84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BÀI 9: CÔNG THỨC HÓA HỌC </vt:lpstr>
      <vt:lpstr>BÀI 9: CÔNG THỨC HÓA HỌC </vt:lpstr>
      <vt:lpstr>BÀI 9: CÔNG THỨC HÓA HỌC </vt:lpstr>
      <vt:lpstr>BÀI 9: CÔNG THỨC HÓA HỌC </vt:lpstr>
      <vt:lpstr>BÀI 9: CÔNG THỨC HÓA HỌC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9: CÔNG THỨC HÓA HỌC </dc:title>
  <dc:creator>Administrator</dc:creator>
  <cp:lastModifiedBy>Mr. LOC</cp:lastModifiedBy>
  <cp:revision>27</cp:revision>
  <dcterms:created xsi:type="dcterms:W3CDTF">2006-08-16T00:00:00Z</dcterms:created>
  <dcterms:modified xsi:type="dcterms:W3CDTF">2021-10-11T07:13:04Z</dcterms:modified>
</cp:coreProperties>
</file>